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93" r:id="rId9"/>
    <p:sldId id="262" r:id="rId10"/>
    <p:sldId id="294" r:id="rId11"/>
    <p:sldId id="263" r:id="rId12"/>
    <p:sldId id="295" r:id="rId13"/>
    <p:sldId id="264" r:id="rId14"/>
    <p:sldId id="296" r:id="rId15"/>
    <p:sldId id="265" r:id="rId16"/>
    <p:sldId id="297" r:id="rId17"/>
    <p:sldId id="266" r:id="rId18"/>
    <p:sldId id="298" r:id="rId19"/>
    <p:sldId id="341" r:id="rId20"/>
    <p:sldId id="299" r:id="rId21"/>
    <p:sldId id="300" r:id="rId22"/>
    <p:sldId id="268" r:id="rId23"/>
    <p:sldId id="269" r:id="rId24"/>
    <p:sldId id="270" r:id="rId25"/>
    <p:sldId id="271" r:id="rId26"/>
    <p:sldId id="272" r:id="rId27"/>
    <p:sldId id="306" r:id="rId28"/>
    <p:sldId id="273" r:id="rId29"/>
    <p:sldId id="274" r:id="rId30"/>
    <p:sldId id="275" r:id="rId31"/>
    <p:sldId id="276" r:id="rId32"/>
    <p:sldId id="277" r:id="rId33"/>
    <p:sldId id="278" r:id="rId34"/>
    <p:sldId id="302" r:id="rId35"/>
    <p:sldId id="301" r:id="rId36"/>
    <p:sldId id="279" r:id="rId37"/>
    <p:sldId id="280" r:id="rId38"/>
    <p:sldId id="282" r:id="rId39"/>
    <p:sldId id="281" r:id="rId40"/>
    <p:sldId id="283" r:id="rId41"/>
    <p:sldId id="284" r:id="rId42"/>
    <p:sldId id="285" r:id="rId43"/>
    <p:sldId id="286" r:id="rId44"/>
    <p:sldId id="305" r:id="rId45"/>
    <p:sldId id="303" r:id="rId46"/>
    <p:sldId id="304" r:id="rId47"/>
    <p:sldId id="308" r:id="rId48"/>
    <p:sldId id="307" r:id="rId49"/>
    <p:sldId id="287" r:id="rId50"/>
    <p:sldId id="288" r:id="rId51"/>
    <p:sldId id="309" r:id="rId52"/>
    <p:sldId id="289" r:id="rId53"/>
    <p:sldId id="290" r:id="rId54"/>
    <p:sldId id="292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40" r:id="rId83"/>
    <p:sldId id="337" r:id="rId84"/>
    <p:sldId id="338" r:id="rId85"/>
    <p:sldId id="339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Academy South Robotics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meeting today!  (Monday, April 13)</a:t>
            </a:r>
          </a:p>
          <a:p>
            <a:r>
              <a:rPr lang="en-US" dirty="0" smtClean="0"/>
              <a:t>Welcome</a:t>
            </a:r>
          </a:p>
          <a:p>
            <a:r>
              <a:rPr lang="en-US" dirty="0" smtClean="0"/>
              <a:t>What is a robot?</a:t>
            </a:r>
          </a:p>
          <a:p>
            <a:r>
              <a:rPr lang="en-US" dirty="0" smtClean="0"/>
              <a:t>What are we going to do with robots?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92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1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0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9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82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5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4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1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Academy South Robotics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meeting today!  (Monday, April 13)</a:t>
            </a:r>
          </a:p>
          <a:p>
            <a:r>
              <a:rPr lang="en-US" dirty="0" smtClean="0"/>
              <a:t>Welcome</a:t>
            </a:r>
          </a:p>
          <a:p>
            <a:r>
              <a:rPr lang="en-US" dirty="0" smtClean="0"/>
              <a:t>What is a robot?</a:t>
            </a:r>
          </a:p>
          <a:p>
            <a:r>
              <a:rPr lang="en-US" dirty="0" smtClean="0"/>
              <a:t>What are we going to do with robots?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9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slid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9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Academy South Robotics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meeting today!</a:t>
            </a:r>
          </a:p>
          <a:p>
            <a:r>
              <a:rPr lang="en-US" dirty="0" smtClean="0"/>
              <a:t>Welcome</a:t>
            </a:r>
          </a:p>
          <a:p>
            <a:r>
              <a:rPr lang="en-US" dirty="0" smtClean="0"/>
              <a:t>What is a robot?</a:t>
            </a:r>
          </a:p>
          <a:p>
            <a:r>
              <a:rPr lang="en-US" dirty="0" smtClean="0"/>
              <a:t>What are we going to do with robots?</a:t>
            </a:r>
          </a:p>
          <a:p>
            <a:pPr marL="457200" lvl="1" indent="0"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We will focus on computer programming, which will provide the robot with the knowledge it needs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09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19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3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25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1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on our computers!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will now:</a:t>
            </a:r>
          </a:p>
          <a:p>
            <a:pPr marL="0" indent="0">
              <a:buNone/>
            </a:pPr>
            <a:r>
              <a:rPr lang="en-US" dirty="0" smtClean="0"/>
              <a:t>	Open and turn on your computers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Create a folder called “Robot Code” to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store all of our projects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Start the KISS IDE (or “KISS”)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Let a coach/parent know if you need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08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55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44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lid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87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8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6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Whatever you put in the quotation marks after </a:t>
            </a:r>
            <a:r>
              <a:rPr lang="en-US" dirty="0" err="1" smtClean="0"/>
              <a:t>printf</a:t>
            </a:r>
            <a:r>
              <a:rPr lang="en-US" dirty="0" smtClean="0"/>
              <a:t> will appear on the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printf</a:t>
            </a:r>
            <a:r>
              <a:rPr lang="en-US" dirty="0" smtClean="0"/>
              <a:t>(“Hello, World!\n”);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... makes the robot print out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		Hello, World!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53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 about what you want the robot to say and write it in your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Draw a line down the middle of your page</a:t>
            </a:r>
          </a:p>
          <a:p>
            <a:r>
              <a:rPr lang="en-US" dirty="0"/>
              <a:t>O</a:t>
            </a:r>
            <a:r>
              <a:rPr lang="en-US" dirty="0" smtClean="0"/>
              <a:t>n the right, describe what </a:t>
            </a:r>
            <a:r>
              <a:rPr lang="en-US" dirty="0"/>
              <a:t>you want the robot to </a:t>
            </a:r>
            <a:r>
              <a:rPr lang="en-US" dirty="0" smtClean="0"/>
              <a:t>do or say </a:t>
            </a:r>
          </a:p>
          <a:p>
            <a:r>
              <a:rPr lang="en-US" dirty="0" smtClean="0"/>
              <a:t>On the left, try to write out the code that tells the robot what to say.</a:t>
            </a:r>
          </a:p>
          <a:p>
            <a:r>
              <a:rPr lang="en-US" dirty="0" smtClean="0"/>
              <a:t>It should look something like:</a:t>
            </a:r>
            <a:endParaRPr lang="en-US" dirty="0"/>
          </a:p>
          <a:p>
            <a:pPr marL="914400" lvl="2" indent="0">
              <a:buNone/>
            </a:pPr>
            <a:r>
              <a:rPr lang="en-US" sz="3200" dirty="0"/>
              <a:t>	</a:t>
            </a:r>
            <a:r>
              <a:rPr lang="en-US" sz="4300" dirty="0" err="1">
                <a:solidFill>
                  <a:srgbClr val="FFFF00"/>
                </a:solidFill>
              </a:rPr>
              <a:t>printf</a:t>
            </a:r>
            <a:r>
              <a:rPr lang="en-US" sz="4300" dirty="0">
                <a:solidFill>
                  <a:srgbClr val="FFFF00"/>
                </a:solidFill>
              </a:rPr>
              <a:t>(“Hello, World!”)</a:t>
            </a:r>
            <a:r>
              <a:rPr lang="en-US" sz="4300" dirty="0" smtClean="0">
                <a:solidFill>
                  <a:srgbClr val="FFFF00"/>
                </a:solidFill>
              </a:rPr>
              <a:t>;</a:t>
            </a:r>
          </a:p>
          <a:p>
            <a:r>
              <a:rPr lang="en-US" dirty="0" smtClean="0"/>
              <a:t>Raise your hand to have a coach check your work</a:t>
            </a:r>
            <a:endParaRPr lang="en-US" dirty="0"/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1397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Go to your computer now</a:t>
            </a:r>
            <a:r>
              <a:rPr lang="en-US" sz="3200" dirty="0"/>
              <a:t> </a:t>
            </a:r>
            <a:r>
              <a:rPr lang="en-US" sz="3200" dirty="0" smtClean="0"/>
              <a:t>and </a:t>
            </a:r>
            <a:r>
              <a:rPr lang="en-US" sz="3200" dirty="0" smtClean="0"/>
              <a:t>add </a:t>
            </a:r>
            <a:r>
              <a:rPr lang="en-US" sz="3200" dirty="0" smtClean="0"/>
              <a:t>your own text.</a:t>
            </a:r>
            <a:br>
              <a:rPr lang="en-US" sz="3200" dirty="0" smtClean="0"/>
            </a:br>
            <a:r>
              <a:rPr lang="en-US" sz="3200" dirty="0" smtClean="0"/>
              <a:t>Remember </a:t>
            </a:r>
            <a:r>
              <a:rPr lang="en-US" sz="3200" dirty="0" smtClean="0"/>
              <a:t>that </a:t>
            </a:r>
            <a:r>
              <a:rPr lang="en-US" sz="3200" dirty="0" smtClean="0"/>
              <a:t>“\n</a:t>
            </a:r>
            <a:r>
              <a:rPr lang="en-US" sz="3200" dirty="0" smtClean="0"/>
              <a:t>” makes a new line.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Printf</a:t>
            </a:r>
            <a:r>
              <a:rPr lang="en-US" dirty="0" smtClean="0"/>
              <a:t>(“Hello, World!\n”);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Printf</a:t>
            </a:r>
            <a:r>
              <a:rPr lang="en-US" dirty="0" smtClean="0"/>
              <a:t>(“Hi, Mr. Cosby!”);</a:t>
            </a:r>
          </a:p>
          <a:p>
            <a:pPr marL="0" indent="0">
              <a:buNone/>
            </a:pPr>
            <a:r>
              <a:rPr lang="en-US" dirty="0" err="1"/>
              <a:t>Printf</a:t>
            </a:r>
            <a:r>
              <a:rPr lang="en-US" dirty="0"/>
              <a:t>(</a:t>
            </a:r>
            <a:r>
              <a:rPr lang="en-US" dirty="0" smtClean="0"/>
              <a:t>“\</a:t>
            </a:r>
            <a:r>
              <a:rPr lang="en-US" dirty="0" err="1" smtClean="0"/>
              <a:t>nAmbrose</a:t>
            </a:r>
            <a:r>
              <a:rPr lang="en-US" dirty="0" smtClean="0"/>
              <a:t> likes pasta!</a:t>
            </a:r>
            <a:r>
              <a:rPr lang="en-US" dirty="0"/>
              <a:t>”);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... makes the robot print </a:t>
            </a:r>
            <a:r>
              <a:rPr lang="en-US" dirty="0" smtClean="0"/>
              <a:t>out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		Hello, World</a:t>
            </a:r>
            <a:r>
              <a:rPr lang="en-US" dirty="0" smtClean="0">
                <a:solidFill>
                  <a:srgbClr val="FFFF00"/>
                </a:solidFill>
              </a:rPr>
              <a:t>!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	Hi, Mr. Cosby!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	Ambrose likes pasta!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15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1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91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6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11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7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03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81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27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90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47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11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comments are helpful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we have different functions like </a:t>
            </a:r>
            <a:r>
              <a:rPr lang="en-US" dirty="0" err="1" smtClean="0"/>
              <a:t>printf</a:t>
            </a:r>
            <a:r>
              <a:rPr lang="en-US" dirty="0" smtClean="0"/>
              <a:t> and </a:t>
            </a:r>
            <a:r>
              <a:rPr lang="en-US" dirty="0" err="1" smtClean="0"/>
              <a:t>msleep</a:t>
            </a:r>
            <a:r>
              <a:rPr lang="en-US" dirty="0" smtClean="0"/>
              <a:t>, comments help us stay organized</a:t>
            </a:r>
          </a:p>
          <a:p>
            <a:r>
              <a:rPr lang="en-US" dirty="0" smtClean="0"/>
              <a:t>You can put comments to the right side of any line of code just like you had the two sides on your notebook page</a:t>
            </a:r>
          </a:p>
          <a:p>
            <a:r>
              <a:rPr lang="en-US" dirty="0" smtClean="0"/>
              <a:t>You can also put comments to separate sections of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5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7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1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51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compiling and running again!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if the robot will pause in between saying the different lines of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5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72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17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you ready for the robot to do something more exciting?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419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72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74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1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42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0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8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60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19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17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6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7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42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63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4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6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9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40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853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17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99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17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lide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2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09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739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50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30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66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80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1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68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687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922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7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5134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998</TotalTime>
  <Words>344</Words>
  <Application>Microsoft Macintosh PowerPoint</Application>
  <PresentationFormat>On-screen Show (4:3)</PresentationFormat>
  <Paragraphs>55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 Black </vt:lpstr>
      <vt:lpstr>Academy South Robotics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Academy South Robotics Team</vt:lpstr>
      <vt:lpstr>Academy South Robotics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on our computers!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Whatever you put in the quotation marks after printf will appear on the robot</vt:lpstr>
      <vt:lpstr>Think about what you want the robot to say and write it in your notebook</vt:lpstr>
      <vt:lpstr>Go to your computer now and add your own text. Remember that “\n” makes a new line.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comments are helpful</vt:lpstr>
      <vt:lpstr>PowerPoint Presentation</vt:lpstr>
      <vt:lpstr>PowerPoint Presentation</vt:lpstr>
      <vt:lpstr>PowerPoint Presentation</vt:lpstr>
      <vt:lpstr>Try compiling and running again!</vt:lpstr>
      <vt:lpstr>PowerPoint Presentation</vt:lpstr>
      <vt:lpstr>PowerPoint Presentation</vt:lpstr>
      <vt:lpstr>Are you ready for the robot to do something more exciting?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Cheng</dc:creator>
  <cp:lastModifiedBy>James Cheng</cp:lastModifiedBy>
  <cp:revision>12</cp:revision>
  <dcterms:created xsi:type="dcterms:W3CDTF">2015-04-13T00:09:01Z</dcterms:created>
  <dcterms:modified xsi:type="dcterms:W3CDTF">2015-04-13T18:24:49Z</dcterms:modified>
</cp:coreProperties>
</file>